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68" r:id="rId9"/>
    <p:sldId id="269" r:id="rId10"/>
    <p:sldId id="270" r:id="rId11"/>
    <p:sldId id="259" r:id="rId12"/>
    <p:sldId id="261" r:id="rId13"/>
    <p:sldId id="260" r:id="rId14"/>
    <p:sldId id="265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8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342A-5876-4E7A-9FCC-6F4FDAF88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4AF5D7-CA68-4704-8A1B-374D5B0AF3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7E2FB-0631-41DD-AD06-35E99158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57F6D-3DC1-47B8-984A-CE09087E8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E79A8-4A50-4BFC-BC1D-EB4CB88CD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1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D26A5-DC21-49C7-BB84-2A69AAF8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E011E-8A17-4D52-8D47-C779DF17E2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C2FC1-8BDA-47AD-BF5B-FFCB7F16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881F4-CBF3-4058-807D-F96900C48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0EAEE-3F42-4FD8-9CF9-EB2FF12AE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4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10ADAA-000A-47AB-A114-F90388DF74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C5DB83-5374-4796-9827-52632587E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5E1A3-B253-40B1-8CAE-348D0B423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73313-1374-4B62-86C1-C651D50A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F9B93-A0CB-4238-A3CD-D06DC72E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2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D33B5-8FBC-47ED-8F16-21B162638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94A1-1036-4633-8A80-D6274B087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DC085-B718-4434-AA8E-8D19E6166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59812-D067-40BE-BBD6-4AA3F691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45024-E1DB-4786-84F4-37359897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8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9980-F966-4A3F-8CDD-73F88453D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78DAC-D784-4E5B-B047-4F2410345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4B863-6605-4EED-A586-78168FDC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568B6-2DA8-40A0-8B50-6CD884D4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F83722-0878-4EEF-8ED1-532CC62D9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8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1BD5E-D66C-41DF-994E-6D351D1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B9494-46DA-4628-AACE-2DADE6C948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8649A-511B-4C26-83A9-79066B65E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33133-ABFB-4F21-9725-029140FE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EA1ED-64D0-4F57-AD34-1699EAED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C36DB-E1CF-47A7-B7E9-9C69076E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35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C1A0-E300-43EE-BE2D-A3FFB19AB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42268-D565-453E-B9D6-CC28928E6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F7E276-BA05-4676-A181-089877A0F7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90EC8-D073-4948-A961-468A40139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C7B625-0B24-416B-93EF-F889E8DE50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8CF5A7-7A87-4FB3-87F1-01F2A80B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4FFC9B-C15F-4F4B-AF62-B078306C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D3CB83-7674-4E7A-B2EB-30CB7287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63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2BB7A-A66C-4842-A230-9B11E91D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86B9EF-E4E4-4E70-A667-95562B9EC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CB6AB-B316-440E-8F30-2B27945B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4AF6B7-F9F0-4447-B98C-03A6468D1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8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ADD36D-41E6-4F37-B0DC-ABBE9C724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32FF33-8F0B-4C48-ABAA-E6714DAF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5C599-FE5B-4755-94A9-22C10A4B8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782E-B7F4-4A8D-AE6E-FC31B5D2F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9D286-C967-452C-975B-FC6D47483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4ADC4-925B-41AC-97AB-EDCB917C2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8E7C4-39B3-496E-AE9E-10757A08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EF4FB0-6C19-4520-BB6F-6E2447CC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69235C-7F79-4531-8F53-5046A965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4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1135-DBD7-43F7-A644-C5763DDC9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76F9EF-7449-42C1-A192-CC5A10DFA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7E4B57-540C-46E1-9AF2-8264B5B32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A94F1-DDF5-49CF-80E7-EA040EDE3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E274E-8083-405C-8C31-4D0A64C1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5CF84-5E2E-49DD-863E-F9F544E20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4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F602F2-1BC5-4321-A0DB-8BBBCA8D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FF37ED-63D3-4B03-A6CC-218BEF6F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4A0F7-24E4-4F6B-ABD2-6B3C35BF28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6DE20-566D-4567-B27A-0AAA14EA8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E888D6-5ACB-44A9-9A9C-826BDBB09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1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4511709" y="2551837"/>
            <a:ext cx="316858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/>
              <a:t>Artist and Research 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79C727-347C-4EB9-BE07-A99762F8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Numbers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9FA7-E039-4604-8DB9-0D36A060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Rainbow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 stroke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White Textures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Fill bucket with op art textures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461205" y="2967335"/>
            <a:ext cx="9269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Layout and interaction planning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4714051" y="2967335"/>
            <a:ext cx="2763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Technical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691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177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Jasper Johns</a:t>
            </a:r>
            <a:endParaRPr lang="en-US" sz="54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090617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Sculptures</a:t>
            </a: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518CE4-E4D4-4D8A-980F-6D692AC9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472"/>
            <a:ext cx="5155454" cy="4845530"/>
          </a:xfrm>
          <a:custGeom>
            <a:avLst/>
            <a:gdLst>
              <a:gd name="connsiteX0" fmla="*/ 0 w 5155454"/>
              <a:gd name="connsiteY0" fmla="*/ 0 h 4845530"/>
              <a:gd name="connsiteX1" fmla="*/ 4766270 w 5155454"/>
              <a:gd name="connsiteY1" fmla="*/ 0 h 4845530"/>
              <a:gd name="connsiteX2" fmla="*/ 4896671 w 5155454"/>
              <a:gd name="connsiteY2" fmla="*/ 270697 h 4845530"/>
              <a:gd name="connsiteX3" fmla="*/ 5155454 w 5155454"/>
              <a:gd name="connsiteY3" fmla="*/ 1552495 h 4845530"/>
              <a:gd name="connsiteX4" fmla="*/ 1862419 w 5155454"/>
              <a:gd name="connsiteY4" fmla="*/ 4845530 h 4845530"/>
              <a:gd name="connsiteX5" fmla="*/ 21252 w 5155454"/>
              <a:gd name="connsiteY5" fmla="*/ 4283132 h 4845530"/>
              <a:gd name="connsiteX6" fmla="*/ 0 w 5155454"/>
              <a:gd name="connsiteY6" fmla="*/ 4267240 h 4845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454" h="4845530">
                <a:moveTo>
                  <a:pt x="0" y="0"/>
                </a:moveTo>
                <a:lnTo>
                  <a:pt x="4766270" y="0"/>
                </a:lnTo>
                <a:lnTo>
                  <a:pt x="4896671" y="270697"/>
                </a:lnTo>
                <a:cubicBezTo>
                  <a:pt x="5063308" y="664671"/>
                  <a:pt x="5155454" y="1097822"/>
                  <a:pt x="5155454" y="1552495"/>
                </a:cubicBezTo>
                <a:cubicBezTo>
                  <a:pt x="5155454" y="3371188"/>
                  <a:pt x="3681112" y="4845530"/>
                  <a:pt x="1862419" y="4845530"/>
                </a:cubicBezTo>
                <a:cubicBezTo>
                  <a:pt x="1180409" y="4845530"/>
                  <a:pt x="546824" y="4638201"/>
                  <a:pt x="21252" y="4283132"/>
                </a:cubicBezTo>
                <a:lnTo>
                  <a:pt x="0" y="42672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BF3E2-EB0E-40D6-8835-2367A5316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8480" y="1563968"/>
            <a:ext cx="6043520" cy="5294033"/>
          </a:xfrm>
          <a:custGeom>
            <a:avLst/>
            <a:gdLst>
              <a:gd name="connsiteX0" fmla="*/ 3600823 w 6043520"/>
              <a:gd name="connsiteY0" fmla="*/ 0 h 5294033"/>
              <a:gd name="connsiteX1" fmla="*/ 5891281 w 6043520"/>
              <a:gd name="connsiteY1" fmla="*/ 822253 h 5294033"/>
              <a:gd name="connsiteX2" fmla="*/ 6043520 w 6043520"/>
              <a:gd name="connsiteY2" fmla="*/ 960617 h 5294033"/>
              <a:gd name="connsiteX3" fmla="*/ 6043520 w 6043520"/>
              <a:gd name="connsiteY3" fmla="*/ 5294033 h 5294033"/>
              <a:gd name="connsiteX4" fmla="*/ 423445 w 6043520"/>
              <a:gd name="connsiteY4" fmla="*/ 5294033 h 5294033"/>
              <a:gd name="connsiteX5" fmla="*/ 282971 w 6043520"/>
              <a:gd name="connsiteY5" fmla="*/ 5002426 h 5294033"/>
              <a:gd name="connsiteX6" fmla="*/ 0 w 6043520"/>
              <a:gd name="connsiteY6" fmla="*/ 3600823 h 5294033"/>
              <a:gd name="connsiteX7" fmla="*/ 3600823 w 6043520"/>
              <a:gd name="connsiteY7" fmla="*/ 0 h 5294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43520" h="5294033">
                <a:moveTo>
                  <a:pt x="3600823" y="0"/>
                </a:moveTo>
                <a:cubicBezTo>
                  <a:pt x="4470871" y="0"/>
                  <a:pt x="5268847" y="308574"/>
                  <a:pt x="5891281" y="822253"/>
                </a:cubicBezTo>
                <a:lnTo>
                  <a:pt x="6043520" y="960617"/>
                </a:lnTo>
                <a:lnTo>
                  <a:pt x="6043520" y="5294033"/>
                </a:lnTo>
                <a:lnTo>
                  <a:pt x="423445" y="5294033"/>
                </a:lnTo>
                <a:lnTo>
                  <a:pt x="282971" y="5002426"/>
                </a:lnTo>
                <a:cubicBezTo>
                  <a:pt x="100759" y="4571630"/>
                  <a:pt x="0" y="4097993"/>
                  <a:pt x="0" y="3600823"/>
                </a:cubicBezTo>
                <a:cubicBezTo>
                  <a:pt x="0" y="1612143"/>
                  <a:pt x="1612143" y="0"/>
                  <a:pt x="36008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81E86DD-89E6-42B2-8675-84B7C56BF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50534" y="1716727"/>
            <a:ext cx="4572000" cy="45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/>
              <a:t>Branding Design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5314A2-B16B-437A-9F62-ADB89829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Stamps with text input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White Textures</a:t>
            </a:r>
          </a:p>
          <a:p>
            <a:r>
              <a:rPr lang="en-US" sz="2400" dirty="0">
                <a:solidFill>
                  <a:srgbClr val="000000"/>
                </a:solidFill>
              </a:rPr>
              <a:t>Dripping Textures</a:t>
            </a: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06C182-3F66-474E-9E74-6F9BBFB1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Flags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160</Words>
  <Application>Microsoft Office PowerPoint</Application>
  <PresentationFormat>Widescreen</PresentationFormat>
  <Paragraphs>38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Flags</vt:lpstr>
      <vt:lpstr>Numbers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Kelvin James Rex Kwok</cp:lastModifiedBy>
  <cp:revision>11</cp:revision>
  <dcterms:created xsi:type="dcterms:W3CDTF">2018-09-09T11:37:02Z</dcterms:created>
  <dcterms:modified xsi:type="dcterms:W3CDTF">2018-09-09T13:46:07Z</dcterms:modified>
</cp:coreProperties>
</file>